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6" r:id="rId7"/>
    <p:sldId id="264" r:id="rId8"/>
    <p:sldId id="260" r:id="rId9"/>
    <p:sldId id="262" r:id="rId10"/>
    <p:sldId id="261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7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4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8380" y="2636912"/>
            <a:ext cx="7596336" cy="3744416"/>
          </a:xfrm>
        </p:spPr>
        <p:txBody>
          <a:bodyPr>
            <a:noAutofit/>
          </a:bodyPr>
          <a:lstStyle/>
          <a:p>
            <a:pPr algn="l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Нестандартные задания как способы 			 активизации			      познавательной    	      </a:t>
            </a: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деятельности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		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учитель русского языка и литературы МБОУ СОШ 		«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Шерьинская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– Базовая  школа» 				Черемных Наталья Михайловна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 descr="maxresdefau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068960"/>
            <a:ext cx="327273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676456" cy="6597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4000" b="1" dirty="0" smtClean="0"/>
              <a:t>Задание. Отметьте № цифр, на месте которых должны стоять запятые. </a:t>
            </a:r>
            <a:endParaRPr lang="ru-RU" sz="4000" dirty="0" smtClean="0"/>
          </a:p>
          <a:p>
            <a:pPr>
              <a:buNone/>
            </a:pPr>
            <a:r>
              <a:rPr lang="ru-RU" dirty="0" smtClean="0"/>
              <a:t>		</a:t>
            </a:r>
            <a:r>
              <a:rPr lang="ru-RU" b="1" dirty="0" smtClean="0"/>
              <a:t>Я вас 1 сидящих в зале 2 поздравляю 3</a:t>
            </a:r>
          </a:p>
          <a:p>
            <a:pPr>
              <a:buNone/>
            </a:pPr>
            <a:r>
              <a:rPr lang="ru-RU" b="1" dirty="0" smtClean="0"/>
              <a:t>		И многого 4 конечно 5 всем желаю 6</a:t>
            </a:r>
          </a:p>
          <a:p>
            <a:pPr>
              <a:buNone/>
            </a:pPr>
            <a:r>
              <a:rPr lang="ru-RU" b="1" dirty="0" smtClean="0"/>
              <a:t>		Открытий 7 коллеги 8 везенья 9</a:t>
            </a:r>
          </a:p>
          <a:p>
            <a:pPr>
              <a:buNone/>
            </a:pPr>
            <a:r>
              <a:rPr lang="ru-RU" b="1" dirty="0" smtClean="0"/>
              <a:t>		Удачи 10 и вперед движенья 11</a:t>
            </a:r>
          </a:p>
          <a:p>
            <a:pPr>
              <a:buNone/>
            </a:pPr>
            <a:r>
              <a:rPr lang="ru-RU" b="1" dirty="0" smtClean="0"/>
              <a:t>		И мира в доме 12 зарплаты достойной 13</a:t>
            </a:r>
          </a:p>
          <a:p>
            <a:pPr>
              <a:buNone/>
            </a:pPr>
            <a:r>
              <a:rPr lang="ru-RU" b="1" dirty="0" smtClean="0"/>
              <a:t>		И 14 напоследок 15 здоровья убойного.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13176"/>
            <a:ext cx="91440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 новым годом!</a:t>
            </a:r>
            <a:endParaRPr lang="ru-RU" sz="72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3600" b="1" dirty="0" smtClean="0"/>
              <a:t>Я вас, 1 сидящих в зале, 2 поздравляю 3</a:t>
            </a:r>
          </a:p>
          <a:p>
            <a:pPr>
              <a:buNone/>
            </a:pPr>
            <a:r>
              <a:rPr lang="ru-RU" sz="3600" b="1" dirty="0" smtClean="0"/>
              <a:t>		И многого, 4 конечно, 5 всем желаю: 6</a:t>
            </a:r>
          </a:p>
          <a:p>
            <a:pPr>
              <a:buNone/>
            </a:pPr>
            <a:r>
              <a:rPr lang="ru-RU" sz="3600" b="1" dirty="0" smtClean="0"/>
              <a:t>		Открытий, 7 коллеги, 8 везенья, 9</a:t>
            </a:r>
          </a:p>
          <a:p>
            <a:pPr>
              <a:buNone/>
            </a:pPr>
            <a:r>
              <a:rPr lang="ru-RU" sz="3600" b="1" dirty="0" smtClean="0"/>
              <a:t>		Удачи, 10 и вперед движенья, 11</a:t>
            </a:r>
          </a:p>
          <a:p>
            <a:pPr>
              <a:buNone/>
            </a:pPr>
            <a:r>
              <a:rPr lang="ru-RU" sz="3600" b="1" dirty="0" smtClean="0"/>
              <a:t>		И мира в доме, 12 зарплаты достойной 13</a:t>
            </a:r>
          </a:p>
          <a:p>
            <a:pPr>
              <a:buNone/>
            </a:pPr>
            <a:r>
              <a:rPr lang="ru-RU" sz="3600" b="1" dirty="0" smtClean="0"/>
              <a:t>		И, 14 напоследок, 15 здоровья убойного! </a:t>
            </a:r>
          </a:p>
          <a:p>
            <a:pPr>
              <a:buNone/>
            </a:pP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23928" y="332656"/>
            <a:ext cx="5220072" cy="5793507"/>
          </a:xfrm>
        </p:spPr>
        <p:txBody>
          <a:bodyPr>
            <a:normAutofit/>
          </a:bodyPr>
          <a:lstStyle/>
          <a:p>
            <a:r>
              <a:rPr lang="ru-RU" b="1" dirty="0" smtClean="0"/>
              <a:t>Включение в деятельность</a:t>
            </a:r>
          </a:p>
          <a:p>
            <a:r>
              <a:rPr lang="ru-RU" b="1" dirty="0" smtClean="0"/>
              <a:t>Формирование умения самостоятельно добывать знания, анализировать, делать выводы</a:t>
            </a:r>
          </a:p>
          <a:p>
            <a:r>
              <a:rPr lang="ru-RU" b="1" dirty="0" smtClean="0"/>
              <a:t>Развитие логики, памяти, творческих способностей</a:t>
            </a:r>
          </a:p>
          <a:p>
            <a:r>
              <a:rPr lang="ru-RU" b="1" dirty="0" smtClean="0"/>
              <a:t>Повышение познавательной активности</a:t>
            </a:r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3900289" cy="390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Задание «Отгадай загадку»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4" name="Picture 2" descr="C:\Users\User\Desktop\snimok-ekrana-2021-07-23-1437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68760"/>
            <a:ext cx="6696744" cy="5315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b="1" u="sng" dirty="0" smtClean="0">
                <a:solidFill>
                  <a:schemeClr val="tx2">
                    <a:lumMod val="75000"/>
                  </a:schemeClr>
                </a:solidFill>
              </a:rPr>
              <a:t>Задание «Третий лишний»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Найдите в каждой строке «лишнее» и объясните свой выбор.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04864"/>
            <a:ext cx="8219256" cy="3921299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шуба, ёлка, иней.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подарки, коньки, снежки.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пурга, вьюга, метель.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салют, хлопушки, петарды.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мандарины, гирлянды, куранты.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Зима чудесная. Завораживающая </a:t>
            </a:r>
          </a:p>
          <a:p>
            <a:pPr marL="514350" lvl="0" indent="-514350">
              <a:buNone/>
            </a:pPr>
            <a:r>
              <a:rPr lang="ru-RU" b="1" dirty="0" smtClean="0"/>
              <a:t>	природа. Блестит снег.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Задание «Составьте и запишите предложение»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4000" b="1" dirty="0" smtClean="0"/>
              <a:t>Из данных слов и словосочетаний составьте предложение, но при условии  - добавьте эпитеты</a:t>
            </a:r>
            <a:r>
              <a:rPr lang="ru-RU" sz="4000" dirty="0" smtClean="0"/>
              <a:t>.</a:t>
            </a:r>
          </a:p>
          <a:p>
            <a:pPr>
              <a:buNone/>
            </a:pPr>
            <a:r>
              <a:rPr lang="ru-RU" dirty="0" smtClean="0"/>
              <a:t>				</a:t>
            </a:r>
            <a:r>
              <a:rPr lang="ru-RU" sz="3600" b="1" dirty="0" smtClean="0"/>
              <a:t>в своих одеждах	</a:t>
            </a:r>
          </a:p>
          <a:p>
            <a:pPr>
              <a:buNone/>
            </a:pPr>
            <a:r>
              <a:rPr lang="ru-RU" sz="3600" b="1" dirty="0" smtClean="0"/>
              <a:t>				прекрасна</a:t>
            </a:r>
          </a:p>
          <a:p>
            <a:pPr>
              <a:buNone/>
            </a:pPr>
            <a:r>
              <a:rPr lang="ru-RU" sz="3600" b="1" dirty="0" smtClean="0"/>
              <a:t>				зимой			</a:t>
            </a:r>
          </a:p>
          <a:p>
            <a:pPr>
              <a:buNone/>
            </a:pPr>
            <a:r>
              <a:rPr lang="ru-RU" sz="3600" b="1" dirty="0" smtClean="0"/>
              <a:t>				в украшениях изо льда</a:t>
            </a:r>
          </a:p>
          <a:p>
            <a:pPr>
              <a:buNone/>
            </a:pPr>
            <a:r>
              <a:rPr lang="ru-RU" sz="3600" b="1" dirty="0" smtClean="0"/>
              <a:t>				природа			</a:t>
            </a:r>
          </a:p>
          <a:p>
            <a:pPr>
              <a:buNone/>
            </a:pPr>
            <a:r>
              <a:rPr lang="ru-RU" sz="3600" b="1" dirty="0" smtClean="0"/>
              <a:t>				из снега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543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2962672" cy="27991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Задание «Найди нужн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е»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5" y="0"/>
            <a:ext cx="43054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 descr="888477-Christmas-Gifts-Box-Bowknot-Balls-Star-decor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21088"/>
            <a:ext cx="3294816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Задание «Найди нужное»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92941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3600" b="1" dirty="0" err="1" smtClean="0"/>
              <a:t>Обожайка</a:t>
            </a:r>
            <a:endParaRPr lang="ru-RU" sz="3600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600" b="1" dirty="0" err="1" smtClean="0"/>
              <a:t>Каракум</a:t>
            </a:r>
            <a:endParaRPr lang="ru-RU" sz="3600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/>
              <a:t>Михайло </a:t>
            </a:r>
            <a:r>
              <a:rPr lang="ru-RU" sz="3600" b="1" dirty="0" err="1" smtClean="0"/>
              <a:t>Потапыч</a:t>
            </a:r>
            <a:endParaRPr lang="ru-RU" sz="3600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/>
              <a:t>Зачарованные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/>
              <a:t>Ромашка </a:t>
            </a:r>
          </a:p>
          <a:p>
            <a:pPr marL="514350" indent="-514350">
              <a:buNone/>
            </a:pPr>
            <a:r>
              <a:rPr lang="ru-RU" sz="3600" b="1" dirty="0" smtClean="0"/>
              <a:t>	для Наташки</a:t>
            </a:r>
            <a:endParaRPr lang="ru-RU" sz="3600" b="1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01008"/>
            <a:ext cx="437935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Задание «Собери слово» </a:t>
            </a:r>
            <a:endParaRPr lang="ru-RU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59492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3900" b="1" dirty="0" smtClean="0"/>
              <a:t>Из кусочков других слов, взятых по заданиям, не меняя их порядок, надо получить новое слово. Возьмите …</a:t>
            </a:r>
            <a:endParaRPr lang="ru-RU" sz="3900" dirty="0" smtClean="0"/>
          </a:p>
          <a:p>
            <a:pPr lvl="0"/>
            <a:r>
              <a:rPr lang="ru-RU" b="1" dirty="0" smtClean="0"/>
              <a:t>приставку слова </a:t>
            </a:r>
            <a:r>
              <a:rPr lang="ru-RU" b="1" i="1" dirty="0" smtClean="0"/>
              <a:t>подвижник</a:t>
            </a:r>
            <a:r>
              <a:rPr lang="ru-RU" b="1" dirty="0" smtClean="0"/>
              <a:t>, </a:t>
            </a:r>
          </a:p>
          <a:p>
            <a:pPr lvl="0"/>
            <a:r>
              <a:rPr lang="ru-RU" b="1" dirty="0" smtClean="0"/>
              <a:t>оглушенную букву слова-отгадки к загадке              </a:t>
            </a:r>
            <a:r>
              <a:rPr lang="ru-RU" b="1" i="1" dirty="0" smtClean="0"/>
              <a:t>У  избы побывал, все окно разрисовал</a:t>
            </a:r>
            <a:r>
              <a:rPr lang="ru-RU" b="1" dirty="0" smtClean="0"/>
              <a:t>.</a:t>
            </a:r>
          </a:p>
          <a:p>
            <a:pPr lvl="0"/>
            <a:r>
              <a:rPr lang="ru-RU" b="1" dirty="0" smtClean="0"/>
              <a:t>третью букву слова  </a:t>
            </a:r>
            <a:r>
              <a:rPr lang="ru-RU" b="1" i="1" dirty="0" smtClean="0"/>
              <a:t>по[т]ставка,</a:t>
            </a:r>
            <a:endParaRPr lang="ru-RU" b="1" dirty="0" smtClean="0"/>
          </a:p>
          <a:p>
            <a:pPr lvl="0"/>
            <a:r>
              <a:rPr lang="ru-RU" b="1" dirty="0" smtClean="0"/>
              <a:t>старославянский вариант русского  </a:t>
            </a:r>
            <a:r>
              <a:rPr lang="ru-RU" b="1" i="1" dirty="0" smtClean="0"/>
              <a:t>-</a:t>
            </a:r>
            <a:r>
              <a:rPr lang="ru-RU" b="1" i="1" dirty="0" err="1" smtClean="0"/>
              <a:t>оро</a:t>
            </a:r>
            <a:r>
              <a:rPr lang="ru-RU" b="1" i="1" dirty="0" smtClean="0"/>
              <a:t>-.</a:t>
            </a:r>
            <a:endParaRPr lang="ru-RU" b="1" dirty="0" smtClean="0"/>
          </a:p>
          <a:p>
            <a:pPr lvl="0"/>
            <a:r>
              <a:rPr lang="ru-RU" b="1" dirty="0" smtClean="0"/>
              <a:t>две первые согласные буквы названия хищного животного наших лесов.</a:t>
            </a:r>
          </a:p>
          <a:p>
            <a:pPr lvl="0"/>
            <a:r>
              <a:rPr lang="ru-RU" b="1" dirty="0" smtClean="0"/>
              <a:t>суффикс слова </a:t>
            </a:r>
            <a:r>
              <a:rPr lang="ru-RU" b="1" i="1" dirty="0" smtClean="0"/>
              <a:t>охлаждение.</a:t>
            </a:r>
            <a:endParaRPr lang="ru-RU" b="1" dirty="0" smtClean="0"/>
          </a:p>
          <a:p>
            <a:pPr lvl="0"/>
            <a:r>
              <a:rPr lang="ru-RU" b="1" dirty="0" smtClean="0"/>
              <a:t>окончание слова </a:t>
            </a:r>
            <a:r>
              <a:rPr lang="ru-RU" b="1" i="1" dirty="0" smtClean="0"/>
              <a:t>поземка</a:t>
            </a:r>
            <a:r>
              <a:rPr lang="ru-RU" b="1" dirty="0" smtClean="0"/>
              <a:t> в форме предложного падежа.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</a:rPr>
              <a:t>Ответ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ru-RU" sz="5400" b="1" u="sng" dirty="0" smtClean="0">
                <a:solidFill>
                  <a:schemeClr val="tx2">
                    <a:lumMod val="75000"/>
                  </a:schemeClr>
                </a:solidFill>
              </a:rPr>
              <a:t>поздравление</a:t>
            </a:r>
            <a:endParaRPr lang="ru-RU" sz="54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492896"/>
            <a:ext cx="6480720" cy="405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rgbClr val="000000"/>
      </a:dk1>
      <a:lt1>
        <a:sysClr val="window" lastClr="FFFFFF"/>
      </a:lt1>
      <a:dk2>
        <a:srgbClr val="1F497D"/>
      </a:dk2>
      <a:lt2>
        <a:srgbClr val="00B0F0"/>
      </a:lt2>
      <a:accent1>
        <a:srgbClr val="00B0F0"/>
      </a:accent1>
      <a:accent2>
        <a:srgbClr val="00B0F0"/>
      </a:accent2>
      <a:accent3>
        <a:srgbClr val="00B0F0"/>
      </a:accent3>
      <a:accent4>
        <a:srgbClr val="00B0F0"/>
      </a:accent4>
      <a:accent5>
        <a:srgbClr val="4BACC6"/>
      </a:accent5>
      <a:accent6>
        <a:srgbClr val="00B0F0"/>
      </a:accent6>
      <a:hlink>
        <a:srgbClr val="00B0F0"/>
      </a:hlink>
      <a:folHlink>
        <a:srgbClr val="00B0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122</Words>
  <Application>Microsoft Office PowerPoint</Application>
  <PresentationFormat>Экран (4:3)</PresentationFormat>
  <Paragraphs>54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Тема Office</vt:lpstr>
      <vt:lpstr>Нестандартные задания как способы     активизации         познавательной           деятельности          учитель русского языка и литературы МБОУ СОШ   «Шерьинская – Базовая  школа»     Черемных Наталья Михайловна   </vt:lpstr>
      <vt:lpstr>Презентация PowerPoint</vt:lpstr>
      <vt:lpstr>Задание «Отгадай загадку»</vt:lpstr>
      <vt:lpstr>Задание «Третий лишний» Найдите в каждой строке «лишнее» и объясните свой выбор.  </vt:lpstr>
      <vt:lpstr>Задание «Составьте и запишите предложение» </vt:lpstr>
      <vt:lpstr>Задание «Найди нужное»</vt:lpstr>
      <vt:lpstr>Задание «Найди нужное»</vt:lpstr>
      <vt:lpstr>Задание «Собери слово» </vt:lpstr>
      <vt:lpstr>Ответ: поздравление</vt:lpstr>
      <vt:lpstr>Презентация PowerPoint</vt:lpstr>
      <vt:lpstr>С новым годом!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Нестандартные задания как способы     активизации         познавательной           деятельности </dc:title>
  <dc:creator>User</dc:creator>
  <cp:lastModifiedBy>админ</cp:lastModifiedBy>
  <cp:revision>3</cp:revision>
  <dcterms:created xsi:type="dcterms:W3CDTF">2022-12-28T09:11:36Z</dcterms:created>
  <dcterms:modified xsi:type="dcterms:W3CDTF">2024-06-07T06:09:14Z</dcterms:modified>
</cp:coreProperties>
</file>